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72" r:id="rId4"/>
    <p:sldId id="274" r:id="rId5"/>
    <p:sldId id="276" r:id="rId6"/>
    <p:sldId id="275" r:id="rId7"/>
    <p:sldId id="273" r:id="rId8"/>
    <p:sldId id="282" r:id="rId9"/>
    <p:sldId id="283" r:id="rId10"/>
    <p:sldId id="284" r:id="rId11"/>
    <p:sldId id="277" r:id="rId12"/>
    <p:sldId id="279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1" cy="25704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1" cy="1472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1" cy="5482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1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1" cy="471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1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1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1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1" cy="8676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1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1" cy="4748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1" y="1501200"/>
            <a:ext cx="5176801" cy="474840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1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1" cy="381600"/>
          </a:xfrm>
          <a:prstGeom prst="rect">
            <a:avLst/>
          </a:prstGeo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1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1" cy="38160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1" y="1854000"/>
            <a:ext cx="5342401" cy="43956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1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8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1" y="1555200"/>
            <a:ext cx="5227201" cy="46080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1" cy="705600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1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1" cy="5029200"/>
          </a:xfrm>
          <a:prstGeom prst="rect">
            <a:avLst/>
          </a:prstGeo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1" y="6314400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0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130425" y="2552700"/>
            <a:ext cx="79311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/>
              <a:t> 朝阳村便民服务中心</a:t>
            </a:r>
            <a:endParaRPr lang="zh-CN" altLang="en-US" sz="5400"/>
          </a:p>
          <a:p>
            <a:pPr algn="ctr"/>
            <a:r>
              <a:rPr lang="zh-CN" altLang="en-US" sz="5400">
                <a:sym typeface="+mn-ea"/>
              </a:rPr>
              <a:t>方案</a:t>
            </a:r>
            <a:r>
              <a:rPr lang="zh-CN" altLang="en-US" sz="5400"/>
              <a:t>文本</a:t>
            </a:r>
            <a:endParaRPr lang="zh-CN" altLang="en-US" sz="540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案例</a:t>
            </a:r>
            <a:endParaRPr lang="zh-CN" altLang="en-US" sz="2400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942715" y="746760"/>
            <a:ext cx="8033385" cy="536448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>
            <a:off x="2851150" y="1058545"/>
            <a:ext cx="37719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1500" y="828675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梁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851150" y="5771515"/>
            <a:ext cx="16764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71500" y="5541645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板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851150" y="1668145"/>
            <a:ext cx="16764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71500" y="1438275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板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927350" y="3039745"/>
            <a:ext cx="24384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47700" y="2809875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柱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851150" y="4411345"/>
            <a:ext cx="17145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66700" y="4181475"/>
            <a:ext cx="2584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砖墙</a:t>
            </a:r>
            <a:endParaRPr lang="en-US" altLang="zh-CN" sz="2400"/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00755" y="591185"/>
            <a:ext cx="8366125" cy="5586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案例</a:t>
            </a:r>
            <a:endParaRPr lang="zh-CN" altLang="en-US" sz="240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2851150" y="2222500"/>
            <a:ext cx="470789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1500" y="1992630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梁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927350" y="4152900"/>
            <a:ext cx="392049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47700" y="3923030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板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927350" y="1330325"/>
            <a:ext cx="207899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47700" y="1100455"/>
            <a:ext cx="2279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混凝土</a:t>
            </a:r>
            <a:r>
              <a:rPr lang="en-US" altLang="zh-CN" sz="2400"/>
              <a:t>(</a:t>
            </a:r>
            <a:r>
              <a:rPr lang="zh-CN" altLang="en-US" sz="2400"/>
              <a:t>柱</a:t>
            </a:r>
            <a:r>
              <a:rPr lang="en-US" altLang="zh-CN" sz="2400"/>
              <a:t>)</a:t>
            </a:r>
            <a:endParaRPr lang="en-US" altLang="zh-CN" sz="2400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927350" y="5275580"/>
            <a:ext cx="1714500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42900" y="5045710"/>
            <a:ext cx="2584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400"/>
              <a:t>砖墙</a:t>
            </a:r>
            <a:endParaRPr lang="en-US" altLang="zh-CN" sz="240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同角度</a:t>
            </a:r>
            <a:r>
              <a:rPr lang="zh-CN" altLang="en-US" sz="2400"/>
              <a:t>对比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9460"/>
            <a:ext cx="6205855" cy="56438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同角度</a:t>
            </a:r>
            <a:r>
              <a:rPr lang="zh-CN" altLang="en-US" sz="2400"/>
              <a:t>对比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611630"/>
            <a:ext cx="6330950" cy="39058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同角度</a:t>
            </a:r>
            <a:r>
              <a:rPr lang="zh-CN" altLang="en-US" sz="2400"/>
              <a:t>对比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697865"/>
            <a:ext cx="5194300" cy="55778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同角度</a:t>
            </a:r>
            <a:r>
              <a:rPr lang="zh-CN" altLang="en-US" sz="2400"/>
              <a:t>对比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040" y="678180"/>
            <a:ext cx="4943475" cy="54063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同角度</a:t>
            </a:r>
            <a:r>
              <a:rPr lang="zh-CN" altLang="en-US" sz="2400"/>
              <a:t>对比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629285"/>
            <a:ext cx="5588635" cy="54343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一层平面图</a:t>
            </a:r>
            <a:endParaRPr lang="zh-CN" altLang="en-US" sz="2400"/>
          </a:p>
        </p:txBody>
      </p:sp>
      <p:pic>
        <p:nvPicPr>
          <p:cNvPr id="2" name="图片 1" descr="一层平面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0"/>
            <a:ext cx="969899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二层平面图</a:t>
            </a:r>
            <a:endParaRPr lang="zh-CN" altLang="en-US" sz="2400"/>
          </a:p>
        </p:txBody>
      </p:sp>
      <p:pic>
        <p:nvPicPr>
          <p:cNvPr id="2" name="图片 1" descr="二层平面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0"/>
            <a:ext cx="969899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81000" y="101600"/>
            <a:ext cx="2686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/>
              <a:t>三层平面图</a:t>
            </a:r>
            <a:endParaRPr lang="zh-CN" altLang="en-US" sz="2400"/>
          </a:p>
        </p:txBody>
      </p:sp>
      <p:pic>
        <p:nvPicPr>
          <p:cNvPr id="2" name="图片 1" descr="三层平面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0"/>
            <a:ext cx="969899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commondata" val="eyJoZGlkIjoiOWY3MmQzYWU4Y2NjYzRlODJmNjQxY2E4Y2Q3Y2JhYjg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41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音速小飞</cp:lastModifiedBy>
  <cp:revision>175</cp:revision>
  <dcterms:created xsi:type="dcterms:W3CDTF">2019-06-19T02:08:00Z</dcterms:created>
  <dcterms:modified xsi:type="dcterms:W3CDTF">2025-08-25T10:47:56Z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D726CBB773544A0D8C64B2F92A66C568_13</vt:lpwstr>
  </property>
</Properties>
</file>